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0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934200" y="76200"/>
            <a:ext cx="51816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858000" y="76199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9342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525000" y="1219199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935684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525000" y="3273830"/>
            <a:ext cx="2590800" cy="2054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932716" y="5328460"/>
            <a:ext cx="25908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522032" y="5328462"/>
            <a:ext cx="2590800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Substitute Steamed</a:t>
            </a:r>
          </a:p>
          <a:p>
            <a:pPr algn="ctr"/>
            <a:r>
              <a:rPr lang="en-US" dirty="0"/>
              <a:t>Rice with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781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 Chicken $1.69</a:t>
            </a:r>
          </a:p>
          <a:p>
            <a:pPr algn="ctr"/>
            <a:r>
              <a:rPr lang="en-US" dirty="0"/>
              <a:t>(4 oz.) 170 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76200" y="4343400"/>
            <a:ext cx="67818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Chicken Teriyaki $6.39</a:t>
            </a:r>
          </a:p>
          <a:p>
            <a:pPr algn="ctr"/>
            <a:r>
              <a:rPr lang="en-US" dirty="0"/>
              <a:t>640 Cal</a:t>
            </a:r>
          </a:p>
          <a:p>
            <a:pPr algn="ctr"/>
            <a:r>
              <a:rPr lang="en-US" dirty="0"/>
              <a:t>SERVED WITH: • Mixed Vegetables • Steamed Rice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CEF0F1-0393-4298-810E-2A2927A3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199"/>
            <a:ext cx="6735454" cy="41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61</TotalTime>
  <Words>49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8</cp:revision>
  <dcterms:created xsi:type="dcterms:W3CDTF">2019-04-22T00:54:34Z</dcterms:created>
  <dcterms:modified xsi:type="dcterms:W3CDTF">2019-04-22T01:56:23Z</dcterms:modified>
</cp:coreProperties>
</file>